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79" r:id="rId2"/>
    <p:sldId id="413" r:id="rId3"/>
    <p:sldId id="399" r:id="rId4"/>
    <p:sldId id="434" r:id="rId5"/>
    <p:sldId id="416" r:id="rId6"/>
    <p:sldId id="404" r:id="rId7"/>
    <p:sldId id="418" r:id="rId8"/>
    <p:sldId id="419" r:id="rId9"/>
    <p:sldId id="421" r:id="rId10"/>
    <p:sldId id="423" r:id="rId11"/>
    <p:sldId id="424" r:id="rId12"/>
    <p:sldId id="425" r:id="rId13"/>
    <p:sldId id="430" r:id="rId14"/>
    <p:sldId id="433" r:id="rId15"/>
    <p:sldId id="426" r:id="rId16"/>
    <p:sldId id="432" r:id="rId17"/>
    <p:sldId id="427" r:id="rId18"/>
    <p:sldId id="414" r:id="rId19"/>
    <p:sldId id="415" r:id="rId20"/>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76518" autoAdjust="0"/>
  </p:normalViewPr>
  <p:slideViewPr>
    <p:cSldViewPr snapToGrid="0" snapToObjects="1">
      <p:cViewPr varScale="1">
        <p:scale>
          <a:sx n="67" d="100"/>
          <a:sy n="67" d="100"/>
        </p:scale>
        <p:origin x="99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13/04/2021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13/04/2021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 AI for Fake News Detection ???</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10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37160" y="3323098"/>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10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1: 1DCNN on raw data</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2: </a:t>
            </a:r>
            <a:r>
              <a:rPr lang="en-US" altLang="it-IT" sz="3200" dirty="0" err="1">
                <a:solidFill>
                  <a:srgbClr val="000000"/>
                </a:solidFill>
                <a:latin typeface="Garamond" panose="02020404030301010803" pitchFamily="18" charset="0"/>
              </a:rPr>
              <a:t>DSConv</a:t>
            </a:r>
            <a:endParaRPr lang="en-US" altLang="it-IT" sz="3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3: Ensemble</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leverage emotions 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5730</TotalTime>
  <Words>1699</Words>
  <Application>Microsoft Office PowerPoint</Application>
  <PresentationFormat>Presentazione su schermo (4:3)</PresentationFormat>
  <Paragraphs>458</Paragraphs>
  <Slides>19</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19</vt:i4>
      </vt:variant>
    </vt:vector>
  </HeadingPairs>
  <TitlesOfParts>
    <vt:vector size="28" baseType="lpstr">
      <vt:lpstr>Agency FB</vt:lpstr>
      <vt:lpstr>Arial</vt:lpstr>
      <vt:lpstr>Calibri</vt:lpstr>
      <vt:lpstr>Cambria Math</vt:lpstr>
      <vt:lpstr>Garamond</vt:lpstr>
      <vt:lpstr>Tw Cen MT</vt:lpstr>
      <vt:lpstr>Wingdings</vt:lpstr>
      <vt:lpstr>Wingdings 2</vt:lpstr>
      <vt:lpstr>SIGNET-template2</vt:lpstr>
      <vt:lpstr>??? AI for Fake News Detection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841</cp:revision>
  <dcterms:created xsi:type="dcterms:W3CDTF">2011-09-22T18:51:05Z</dcterms:created>
  <dcterms:modified xsi:type="dcterms:W3CDTF">2021-04-13T19:25:37Z</dcterms:modified>
</cp:coreProperties>
</file>